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</p:sldIdLst>
  <p:sldSz cx="9144000" cy="5143500" type="screen16x9"/>
  <p:notesSz cx="6858000" cy="9144000"/>
  <p:embeddedFontLst>
    <p:embeddedFont>
      <p:font typeface="Britannic Bold" panose="020B0903060703020204" pitchFamily="34" charset="0"/>
      <p:regular r:id="rId16"/>
    </p:embeddedFont>
    <p:embeddedFont>
      <p:font typeface="Caveat" panose="020B0604020202020204" charset="0"/>
      <p:regular r:id="rId17"/>
      <p:bold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76CAAB-8F06-47AD-8E8D-8C7A3CBBDB96}" v="37" dt="2024-08-09T15:13:21.0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trovsky,Maxim,B" userId="e7a2772a-5c91-4bae-94f8-b69b294621dc" providerId="ADAL" clId="{2A617109-3304-4A1A-865D-42B6B1C6231F}"/>
    <pc:docChg chg="modSld">
      <pc:chgData name="Ostrovsky,Maxim,B" userId="e7a2772a-5c91-4bae-94f8-b69b294621dc" providerId="ADAL" clId="{2A617109-3304-4A1A-865D-42B6B1C6231F}" dt="2024-08-08T14:14:44.740" v="6" actId="1076"/>
      <pc:docMkLst>
        <pc:docMk/>
      </pc:docMkLst>
      <pc:sldChg chg="modSp mod">
        <pc:chgData name="Ostrovsky,Maxim,B" userId="e7a2772a-5c91-4bae-94f8-b69b294621dc" providerId="ADAL" clId="{2A617109-3304-4A1A-865D-42B6B1C6231F}" dt="2024-08-08T14:14:44.740" v="6" actId="1076"/>
        <pc:sldMkLst>
          <pc:docMk/>
          <pc:sldMk cId="0" sldId="260"/>
        </pc:sldMkLst>
        <pc:spChg chg="mod">
          <ac:chgData name="Ostrovsky,Maxim,B" userId="e7a2772a-5c91-4bae-94f8-b69b294621dc" providerId="ADAL" clId="{2A617109-3304-4A1A-865D-42B6B1C6231F}" dt="2024-08-08T14:14:44.740" v="6" actId="1076"/>
          <ac:spMkLst>
            <pc:docMk/>
            <pc:sldMk cId="0" sldId="260"/>
            <ac:spMk id="107" creationId="{00000000-0000-0000-0000-000000000000}"/>
          </ac:spMkLst>
        </pc:spChg>
      </pc:sldChg>
    </pc:docChg>
  </pc:docChgLst>
  <pc:docChgLst>
    <pc:chgData name="Ostrovsky,Maxim,B" userId="e7a2772a-5c91-4bae-94f8-b69b294621dc" providerId="ADAL" clId="{D986E10E-6548-4969-978B-06F8170EFD96}"/>
    <pc:docChg chg="delSld modSld">
      <pc:chgData name="Ostrovsky,Maxim,B" userId="e7a2772a-5c91-4bae-94f8-b69b294621dc" providerId="ADAL" clId="{D986E10E-6548-4969-978B-06F8170EFD96}" dt="2022-08-18T17:33:17.728" v="18" actId="47"/>
      <pc:docMkLst>
        <pc:docMk/>
      </pc:docMkLst>
      <pc:sldChg chg="modSp mod modAnim">
        <pc:chgData name="Ostrovsky,Maxim,B" userId="e7a2772a-5c91-4bae-94f8-b69b294621dc" providerId="ADAL" clId="{D986E10E-6548-4969-978B-06F8170EFD96}" dt="2022-08-18T17:29:36.605" v="17"/>
        <pc:sldMkLst>
          <pc:docMk/>
          <pc:sldMk cId="0" sldId="257"/>
        </pc:sldMkLst>
        <pc:grpChg chg="mod">
          <ac:chgData name="Ostrovsky,Maxim,B" userId="e7a2772a-5c91-4bae-94f8-b69b294621dc" providerId="ADAL" clId="{D986E10E-6548-4969-978B-06F8170EFD96}" dt="2022-08-18T17:25:30.016" v="0" actId="1076"/>
          <ac:grpSpMkLst>
            <pc:docMk/>
            <pc:sldMk cId="0" sldId="257"/>
            <ac:grpSpMk id="85" creationId="{00000000-0000-0000-0000-000000000000}"/>
          </ac:grpSpMkLst>
        </pc:grpChg>
      </pc:sldChg>
      <pc:sldChg chg="del">
        <pc:chgData name="Ostrovsky,Maxim,B" userId="e7a2772a-5c91-4bae-94f8-b69b294621dc" providerId="ADAL" clId="{D986E10E-6548-4969-978B-06F8170EFD96}" dt="2022-08-18T17:33:17.728" v="18" actId="47"/>
        <pc:sldMkLst>
          <pc:docMk/>
          <pc:sldMk cId="0" sldId="268"/>
        </pc:sldMkLst>
      </pc:sldChg>
    </pc:docChg>
  </pc:docChgLst>
  <pc:docChgLst>
    <pc:chgData name="Ostrovsky,Maxim,B" userId="e7a2772a-5c91-4bae-94f8-b69b294621dc" providerId="ADAL" clId="{5A76CAAB-8F06-47AD-8E8D-8C7A3CBBDB96}"/>
    <pc:docChg chg="undo custSel addSld delSld modSld">
      <pc:chgData name="Ostrovsky,Maxim,B" userId="e7a2772a-5c91-4bae-94f8-b69b294621dc" providerId="ADAL" clId="{5A76CAAB-8F06-47AD-8E8D-8C7A3CBBDB96}" dt="2024-08-09T15:13:21.032" v="246"/>
      <pc:docMkLst>
        <pc:docMk/>
      </pc:docMkLst>
      <pc:sldChg chg="new del">
        <pc:chgData name="Ostrovsky,Maxim,B" userId="e7a2772a-5c91-4bae-94f8-b69b294621dc" providerId="ADAL" clId="{5A76CAAB-8F06-47AD-8E8D-8C7A3CBBDB96}" dt="2024-08-09T13:46:49.429" v="2" actId="2696"/>
        <pc:sldMkLst>
          <pc:docMk/>
          <pc:sldMk cId="2727875535" sldId="268"/>
        </pc:sldMkLst>
      </pc:sldChg>
      <pc:sldChg chg="addSp delSp modSp add mod delAnim modAnim">
        <pc:chgData name="Ostrovsky,Maxim,B" userId="e7a2772a-5c91-4bae-94f8-b69b294621dc" providerId="ADAL" clId="{5A76CAAB-8F06-47AD-8E8D-8C7A3CBBDB96}" dt="2024-08-09T15:13:21.032" v="246"/>
        <pc:sldMkLst>
          <pc:docMk/>
          <pc:sldMk cId="2391401943" sldId="269"/>
        </pc:sldMkLst>
        <pc:spChg chg="add mod">
          <ac:chgData name="Ostrovsky,Maxim,B" userId="e7a2772a-5c91-4bae-94f8-b69b294621dc" providerId="ADAL" clId="{5A76CAAB-8F06-47AD-8E8D-8C7A3CBBDB96}" dt="2024-08-09T15:13:13.030" v="245" actId="207"/>
          <ac:spMkLst>
            <pc:docMk/>
            <pc:sldMk cId="2391401943" sldId="269"/>
            <ac:spMk id="26" creationId="{A553C853-85E3-5BC4-F8A4-87B7ECD6482F}"/>
          </ac:spMkLst>
        </pc:spChg>
        <pc:spChg chg="mod">
          <ac:chgData name="Ostrovsky,Maxim,B" userId="e7a2772a-5c91-4bae-94f8-b69b294621dc" providerId="ADAL" clId="{5A76CAAB-8F06-47AD-8E8D-8C7A3CBBDB96}" dt="2024-08-09T14:52:57.512" v="18" actId="20577"/>
          <ac:spMkLst>
            <pc:docMk/>
            <pc:sldMk cId="2391401943" sldId="269"/>
            <ac:spMk id="143" creationId="{00000000-0000-0000-0000-000000000000}"/>
          </ac:spMkLst>
        </pc:spChg>
        <pc:picChg chg="add del mod modCrop">
          <ac:chgData name="Ostrovsky,Maxim,B" userId="e7a2772a-5c91-4bae-94f8-b69b294621dc" providerId="ADAL" clId="{5A76CAAB-8F06-47AD-8E8D-8C7A3CBBDB96}" dt="2024-08-09T14:58:46.856" v="122" actId="478"/>
          <ac:picMkLst>
            <pc:docMk/>
            <pc:sldMk cId="2391401943" sldId="269"/>
            <ac:picMk id="3" creationId="{A189042F-E036-6E32-2F1D-DC2D9B9802EF}"/>
          </ac:picMkLst>
        </pc:picChg>
        <pc:picChg chg="add mod">
          <ac:chgData name="Ostrovsky,Maxim,B" userId="e7a2772a-5c91-4bae-94f8-b69b294621dc" providerId="ADAL" clId="{5A76CAAB-8F06-47AD-8E8D-8C7A3CBBDB96}" dt="2024-08-09T14:59:58.171" v="128" actId="14100"/>
          <ac:picMkLst>
            <pc:docMk/>
            <pc:sldMk cId="2391401943" sldId="269"/>
            <ac:picMk id="5" creationId="{5BD23930-CF22-3586-A3EF-165A107A7221}"/>
          </ac:picMkLst>
        </pc:picChg>
        <pc:picChg chg="add mod">
          <ac:chgData name="Ostrovsky,Maxim,B" userId="e7a2772a-5c91-4bae-94f8-b69b294621dc" providerId="ADAL" clId="{5A76CAAB-8F06-47AD-8E8D-8C7A3CBBDB96}" dt="2024-08-09T15:00:45.590" v="133" actId="1076"/>
          <ac:picMkLst>
            <pc:docMk/>
            <pc:sldMk cId="2391401943" sldId="269"/>
            <ac:picMk id="7" creationId="{87A881FC-F199-C588-A776-7BE86F8FEEE4}"/>
          </ac:picMkLst>
        </pc:picChg>
        <pc:picChg chg="add del mod">
          <ac:chgData name="Ostrovsky,Maxim,B" userId="e7a2772a-5c91-4bae-94f8-b69b294621dc" providerId="ADAL" clId="{5A76CAAB-8F06-47AD-8E8D-8C7A3CBBDB96}" dt="2024-08-09T15:01:55.626" v="142" actId="478"/>
          <ac:picMkLst>
            <pc:docMk/>
            <pc:sldMk cId="2391401943" sldId="269"/>
            <ac:picMk id="9" creationId="{D7D22551-A144-2A5D-3948-234EA73CE77D}"/>
          </ac:picMkLst>
        </pc:picChg>
        <pc:picChg chg="add mod">
          <ac:chgData name="Ostrovsky,Maxim,B" userId="e7a2772a-5c91-4bae-94f8-b69b294621dc" providerId="ADAL" clId="{5A76CAAB-8F06-47AD-8E8D-8C7A3CBBDB96}" dt="2024-08-09T15:05:36.210" v="148" actId="1076"/>
          <ac:picMkLst>
            <pc:docMk/>
            <pc:sldMk cId="2391401943" sldId="269"/>
            <ac:picMk id="11" creationId="{47D2BF74-900F-B00D-7861-865F32037241}"/>
          </ac:picMkLst>
        </pc:picChg>
        <pc:picChg chg="add mod">
          <ac:chgData name="Ostrovsky,Maxim,B" userId="e7a2772a-5c91-4bae-94f8-b69b294621dc" providerId="ADAL" clId="{5A76CAAB-8F06-47AD-8E8D-8C7A3CBBDB96}" dt="2024-08-09T15:06:13.146" v="155" actId="1076"/>
          <ac:picMkLst>
            <pc:docMk/>
            <pc:sldMk cId="2391401943" sldId="269"/>
            <ac:picMk id="13" creationId="{7D88BD3C-CCF4-4123-4AB1-54812D839D7D}"/>
          </ac:picMkLst>
        </pc:picChg>
        <pc:picChg chg="add del mod">
          <ac:chgData name="Ostrovsky,Maxim,B" userId="e7a2772a-5c91-4bae-94f8-b69b294621dc" providerId="ADAL" clId="{5A76CAAB-8F06-47AD-8E8D-8C7A3CBBDB96}" dt="2024-08-09T15:07:16.050" v="160" actId="478"/>
          <ac:picMkLst>
            <pc:docMk/>
            <pc:sldMk cId="2391401943" sldId="269"/>
            <ac:picMk id="15" creationId="{C140FC9A-CFB3-39C3-AEC1-1E0D81A508F6}"/>
          </ac:picMkLst>
        </pc:picChg>
        <pc:picChg chg="add mod">
          <ac:chgData name="Ostrovsky,Maxim,B" userId="e7a2772a-5c91-4bae-94f8-b69b294621dc" providerId="ADAL" clId="{5A76CAAB-8F06-47AD-8E8D-8C7A3CBBDB96}" dt="2024-08-09T15:08:37.508" v="165" actId="14100"/>
          <ac:picMkLst>
            <pc:docMk/>
            <pc:sldMk cId="2391401943" sldId="269"/>
            <ac:picMk id="17" creationId="{AD470808-073A-3F07-8E08-A405A3961E6A}"/>
          </ac:picMkLst>
        </pc:picChg>
        <pc:picChg chg="add mod">
          <ac:chgData name="Ostrovsky,Maxim,B" userId="e7a2772a-5c91-4bae-94f8-b69b294621dc" providerId="ADAL" clId="{5A76CAAB-8F06-47AD-8E8D-8C7A3CBBDB96}" dt="2024-08-09T15:09:20.323" v="171" actId="14100"/>
          <ac:picMkLst>
            <pc:docMk/>
            <pc:sldMk cId="2391401943" sldId="269"/>
            <ac:picMk id="19" creationId="{1612BE69-B1F0-025D-62A0-CDBC076B45B1}"/>
          </ac:picMkLst>
        </pc:picChg>
        <pc:picChg chg="add mod">
          <ac:chgData name="Ostrovsky,Maxim,B" userId="e7a2772a-5c91-4bae-94f8-b69b294621dc" providerId="ADAL" clId="{5A76CAAB-8F06-47AD-8E8D-8C7A3CBBDB96}" dt="2024-08-09T15:10:10.245" v="177" actId="14100"/>
          <ac:picMkLst>
            <pc:docMk/>
            <pc:sldMk cId="2391401943" sldId="269"/>
            <ac:picMk id="21" creationId="{EAC65923-CE44-51CE-D7BF-CE9AFE29AD72}"/>
          </ac:picMkLst>
        </pc:picChg>
        <pc:picChg chg="add mod">
          <ac:chgData name="Ostrovsky,Maxim,B" userId="e7a2772a-5c91-4bae-94f8-b69b294621dc" providerId="ADAL" clId="{5A76CAAB-8F06-47AD-8E8D-8C7A3CBBDB96}" dt="2024-08-09T15:11:09.671" v="184" actId="1076"/>
          <ac:picMkLst>
            <pc:docMk/>
            <pc:sldMk cId="2391401943" sldId="269"/>
            <ac:picMk id="23" creationId="{AEB6AFA7-312C-C616-06A2-46D398FA279F}"/>
          </ac:picMkLst>
        </pc:picChg>
        <pc:picChg chg="add mod">
          <ac:chgData name="Ostrovsky,Maxim,B" userId="e7a2772a-5c91-4bae-94f8-b69b294621dc" providerId="ADAL" clId="{5A76CAAB-8F06-47AD-8E8D-8C7A3CBBDB96}" dt="2024-08-09T15:11:35.155" v="188" actId="962"/>
          <ac:picMkLst>
            <pc:docMk/>
            <pc:sldMk cId="2391401943" sldId="269"/>
            <ac:picMk id="25" creationId="{02A3CC65-3EC8-CD85-D06C-D20C78546D15}"/>
          </ac:picMkLst>
        </pc:picChg>
        <pc:picChg chg="del">
          <ac:chgData name="Ostrovsky,Maxim,B" userId="e7a2772a-5c91-4bae-94f8-b69b294621dc" providerId="ADAL" clId="{5A76CAAB-8F06-47AD-8E8D-8C7A3CBBDB96}" dt="2024-08-09T13:47:17.333" v="7" actId="21"/>
          <ac:picMkLst>
            <pc:docMk/>
            <pc:sldMk cId="2391401943" sldId="269"/>
            <ac:picMk id="144" creationId="{00000000-0000-0000-0000-000000000000}"/>
          </ac:picMkLst>
        </pc:picChg>
        <pc:picChg chg="del">
          <ac:chgData name="Ostrovsky,Maxim,B" userId="e7a2772a-5c91-4bae-94f8-b69b294621dc" providerId="ADAL" clId="{5A76CAAB-8F06-47AD-8E8D-8C7A3CBBDB96}" dt="2024-08-09T13:47:15.447" v="6" actId="21"/>
          <ac:picMkLst>
            <pc:docMk/>
            <pc:sldMk cId="2391401943" sldId="269"/>
            <ac:picMk id="145" creationId="{00000000-0000-0000-0000-000000000000}"/>
          </ac:picMkLst>
        </pc:picChg>
        <pc:picChg chg="del">
          <ac:chgData name="Ostrovsky,Maxim,B" userId="e7a2772a-5c91-4bae-94f8-b69b294621dc" providerId="ADAL" clId="{5A76CAAB-8F06-47AD-8E8D-8C7A3CBBDB96}" dt="2024-08-09T13:47:13.530" v="5" actId="21"/>
          <ac:picMkLst>
            <pc:docMk/>
            <pc:sldMk cId="2391401943" sldId="269"/>
            <ac:picMk id="146" creationId="{00000000-0000-0000-0000-000000000000}"/>
          </ac:picMkLst>
        </pc:picChg>
        <pc:picChg chg="del">
          <ac:chgData name="Ostrovsky,Maxim,B" userId="e7a2772a-5c91-4bae-94f8-b69b294621dc" providerId="ADAL" clId="{5A76CAAB-8F06-47AD-8E8D-8C7A3CBBDB96}" dt="2024-08-09T13:47:11.612" v="4" actId="21"/>
          <ac:picMkLst>
            <pc:docMk/>
            <pc:sldMk cId="2391401943" sldId="269"/>
            <ac:picMk id="147" creationId="{00000000-0000-0000-0000-000000000000}"/>
          </ac:picMkLst>
        </pc:picChg>
        <pc:picChg chg="del">
          <ac:chgData name="Ostrovsky,Maxim,B" userId="e7a2772a-5c91-4bae-94f8-b69b294621dc" providerId="ADAL" clId="{5A76CAAB-8F06-47AD-8E8D-8C7A3CBBDB96}" dt="2024-08-09T13:47:06.973" v="3" actId="21"/>
          <ac:picMkLst>
            <pc:docMk/>
            <pc:sldMk cId="2391401943" sldId="269"/>
            <ac:picMk id="148" creationId="{00000000-0000-0000-0000-000000000000}"/>
          </ac:picMkLst>
        </pc:picChg>
      </pc:sldChg>
    </pc:docChg>
  </pc:docChgLst>
  <pc:docChgLst>
    <pc:chgData name="Ostrovsky,Maxim,B" userId="e7a2772a-5c91-4bae-94f8-b69b294621dc" providerId="ADAL" clId="{953ADE57-A0E0-4684-BA49-8D89857C0191}"/>
    <pc:docChg chg="modSld">
      <pc:chgData name="Ostrovsky,Maxim,B" userId="e7a2772a-5c91-4bae-94f8-b69b294621dc" providerId="ADAL" clId="{953ADE57-A0E0-4684-BA49-8D89857C0191}" dt="2023-08-29T15:35:21.999" v="3" actId="1038"/>
      <pc:docMkLst>
        <pc:docMk/>
      </pc:docMkLst>
      <pc:sldChg chg="modSp mod">
        <pc:chgData name="Ostrovsky,Maxim,B" userId="e7a2772a-5c91-4bae-94f8-b69b294621dc" providerId="ADAL" clId="{953ADE57-A0E0-4684-BA49-8D89857C0191}" dt="2023-08-29T15:35:21.999" v="3" actId="1038"/>
        <pc:sldMkLst>
          <pc:docMk/>
          <pc:sldMk cId="0" sldId="256"/>
        </pc:sldMkLst>
        <pc:picChg chg="mod">
          <ac:chgData name="Ostrovsky,Maxim,B" userId="e7a2772a-5c91-4bae-94f8-b69b294621dc" providerId="ADAL" clId="{953ADE57-A0E0-4684-BA49-8D89857C0191}" dt="2023-08-29T15:35:21.999" v="3" actId="1038"/>
          <ac:picMkLst>
            <pc:docMk/>
            <pc:sldMk cId="0" sldId="256"/>
            <ac:picMk id="5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3c85ead9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3c85ead9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3c85ead9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3c85ead9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3c85ead93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3c85ead93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3c85ead93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3c85ead93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3c85ead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3c85ead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3c85ead9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3c85ead9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3c85ead9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3c85ead9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93c85ead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93c85ead9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3c85ead9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3c85ead9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3c85ead9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3c85ead9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3c85ead9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3c85ead9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3c85ead9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3c85ead9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36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8310"/>
          <a:stretch/>
        </p:blipFill>
        <p:spPr>
          <a:xfrm>
            <a:off x="3689725" y="1244250"/>
            <a:ext cx="2349651" cy="1327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649550" y="1299150"/>
            <a:ext cx="24300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omic Sans MS"/>
                <a:ea typeface="Comic Sans MS"/>
                <a:cs typeface="Comic Sans MS"/>
                <a:sym typeface="Comic Sans MS"/>
              </a:rPr>
              <a:t>Welcome to </a:t>
            </a:r>
            <a:endParaRPr sz="22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omic Sans MS"/>
                <a:ea typeface="Comic Sans MS"/>
                <a:cs typeface="Comic Sans MS"/>
                <a:sym typeface="Comic Sans MS"/>
              </a:rPr>
              <a:t>Mr. Ostrovsky’s class!</a:t>
            </a:r>
            <a:endParaRPr sz="22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968" y="1412257"/>
            <a:ext cx="3100450" cy="206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000" y="107435"/>
            <a:ext cx="1471551" cy="113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4813" y="189300"/>
            <a:ext cx="1294875" cy="9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14350" y="2379425"/>
            <a:ext cx="3298925" cy="29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7750" y="2904625"/>
            <a:ext cx="4611401" cy="23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32975" y="2479300"/>
            <a:ext cx="754925" cy="7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68263" y="3795550"/>
            <a:ext cx="4784825" cy="23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68330" y="2828725"/>
            <a:ext cx="2113245" cy="187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38048" y="1244252"/>
            <a:ext cx="1931825" cy="153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8064688" y="2596431"/>
            <a:ext cx="503287" cy="7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039375" y="862574"/>
            <a:ext cx="675076" cy="6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2989" y="2571749"/>
            <a:ext cx="1594910" cy="23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0" y="-30275"/>
            <a:ext cx="953000" cy="129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93055" y="28404"/>
            <a:ext cx="1294851" cy="129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41197" y="-10"/>
            <a:ext cx="858754" cy="1272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803951" y="1244248"/>
            <a:ext cx="1024777" cy="40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17280" y="2904613"/>
            <a:ext cx="410819" cy="47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descr="blue lightsaber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262758" y="1013762"/>
            <a:ext cx="3490342" cy="39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981059" y="2571759"/>
            <a:ext cx="1024775" cy="1346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6753100" y="-3"/>
            <a:ext cx="1024774" cy="152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921209" y="258836"/>
            <a:ext cx="1132367" cy="75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3987901" y="2068476"/>
            <a:ext cx="410826" cy="41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2395500" y="1862100"/>
            <a:ext cx="4353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Hobbies!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1188325" y="318950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Photography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927" y="0"/>
            <a:ext cx="774414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body" idx="1"/>
          </p:nvPr>
        </p:nvSpPr>
        <p:spPr>
          <a:xfrm>
            <a:off x="2395500" y="1862100"/>
            <a:ext cx="4353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Hobbies!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0" y="1004700"/>
            <a:ext cx="349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Travel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75" y="833225"/>
            <a:ext cx="3065226" cy="408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/>
          <p:cNvSpPr txBox="1"/>
          <p:nvPr/>
        </p:nvSpPr>
        <p:spPr>
          <a:xfrm>
            <a:off x="3167550" y="1004700"/>
            <a:ext cx="349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Dancing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5650200" y="1004700"/>
            <a:ext cx="349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Tai Chi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0" name="Google Shape;170;p22"/>
          <p:cNvPicPr preferRelativeResize="0"/>
          <p:nvPr/>
        </p:nvPicPr>
        <p:blipFill rotWithShape="1">
          <a:blip r:embed="rId4">
            <a:alphaModFix/>
          </a:blip>
          <a:srcRect l="32264" r="23368" b="13322"/>
          <a:stretch/>
        </p:blipFill>
        <p:spPr>
          <a:xfrm>
            <a:off x="2769977" y="1000125"/>
            <a:ext cx="3065225" cy="396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1" y="1000113"/>
            <a:ext cx="4492178" cy="299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/>
          <p:nvPr/>
        </p:nvSpPr>
        <p:spPr>
          <a:xfrm>
            <a:off x="5465625" y="4110725"/>
            <a:ext cx="349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Piano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2051" y="1244801"/>
            <a:ext cx="2450248" cy="3675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1064175" y="1862100"/>
            <a:ext cx="7254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I’m a Daddy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4987" y="641813"/>
            <a:ext cx="5161221" cy="387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25288" y="642116"/>
            <a:ext cx="5136929" cy="385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-25288" y="642116"/>
            <a:ext cx="5136929" cy="385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9513" y="-330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620771" y="-626276"/>
            <a:ext cx="7679779" cy="576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body" idx="1"/>
          </p:nvPr>
        </p:nvSpPr>
        <p:spPr>
          <a:xfrm>
            <a:off x="212825" y="1862100"/>
            <a:ext cx="86196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I’m a Proud Geek!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8912" y="0"/>
            <a:ext cx="6846173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871419" y="871425"/>
            <a:ext cx="688634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1554" y="0"/>
            <a:ext cx="27424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514350" y="1401125"/>
            <a:ext cx="3972900" cy="1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700">
                <a:latin typeface="Comic Sans MS"/>
                <a:ea typeface="Comic Sans MS"/>
                <a:cs typeface="Comic Sans MS"/>
                <a:sym typeface="Comic Sans MS"/>
              </a:rPr>
              <a:t>I’m an immigrant</a:t>
            </a:r>
            <a:endParaRPr sz="4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85" name="Google Shape;85;p14"/>
          <p:cNvGrpSpPr/>
          <p:nvPr/>
        </p:nvGrpSpPr>
        <p:grpSpPr>
          <a:xfrm>
            <a:off x="2917050" y="1388576"/>
            <a:ext cx="3309899" cy="3309899"/>
            <a:chOff x="5522400" y="1152475"/>
            <a:chExt cx="3309899" cy="3309899"/>
          </a:xfrm>
        </p:grpSpPr>
        <p:pic>
          <p:nvPicPr>
            <p:cNvPr id="86" name="Google Shape;86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22400" y="1152475"/>
              <a:ext cx="3309899" cy="3309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849666" y="2462988"/>
              <a:ext cx="655375" cy="688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Google Shape;8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9600" y="782025"/>
            <a:ext cx="3105751" cy="4361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>
                <a:latin typeface="Comic Sans MS"/>
                <a:ea typeface="Comic Sans MS"/>
                <a:cs typeface="Comic Sans MS"/>
                <a:sym typeface="Comic Sans MS"/>
              </a:rPr>
              <a:t>Was raised here in Houston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8362" y="1755900"/>
            <a:ext cx="4247274" cy="313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l="23902" b="36552"/>
          <a:stretch/>
        </p:blipFill>
        <p:spPr>
          <a:xfrm>
            <a:off x="5531375" y="1454373"/>
            <a:ext cx="2834550" cy="33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>
                <a:latin typeface="Comic Sans MS"/>
                <a:ea typeface="Comic Sans MS"/>
                <a:cs typeface="Comic Sans MS"/>
                <a:sym typeface="Comic Sans MS"/>
              </a:rPr>
              <a:t>Graduated from University of Houston with a degree in Creative Writing</a:t>
            </a:r>
            <a:endParaRPr sz="2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11699" y="1342425"/>
            <a:ext cx="85206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400" dirty="0">
                <a:latin typeface="Comic Sans MS"/>
                <a:ea typeface="Comic Sans MS"/>
                <a:cs typeface="Comic Sans MS"/>
                <a:sym typeface="Comic Sans MS"/>
              </a:rPr>
              <a:t>I’ve been teaching for over 20 years! </a:t>
            </a:r>
            <a:endParaRPr sz="3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>
            <a:off x="1143020" y="0"/>
            <a:ext cx="6756378" cy="5067299"/>
            <a:chOff x="1143020" y="0"/>
            <a:chExt cx="6756378" cy="5067299"/>
          </a:xfrm>
        </p:grpSpPr>
        <p:pic>
          <p:nvPicPr>
            <p:cNvPr id="110" name="Google Shape;110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43020" y="0"/>
              <a:ext cx="6756378" cy="5067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22875" y="2163825"/>
              <a:ext cx="718301" cy="47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23225" y="2759650"/>
              <a:ext cx="718301" cy="47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29650" y="2433150"/>
              <a:ext cx="718301" cy="478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88675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1491000" y="2093700"/>
            <a:ext cx="61620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latin typeface="Comic Sans MS"/>
                <a:ea typeface="Comic Sans MS"/>
                <a:cs typeface="Comic Sans MS"/>
                <a:sym typeface="Comic Sans MS"/>
              </a:rPr>
              <a:t>Teaching Philosophy</a:t>
            </a:r>
            <a:endParaRPr sz="5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975500" y="1135125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aveat"/>
                <a:ea typeface="Caveat"/>
                <a:cs typeface="Caveat"/>
                <a:sym typeface="Caveat"/>
              </a:rPr>
              <a:t>I wouldn’t be teaching if I wasn’t having fun. </a:t>
            </a: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957750" y="333440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897000" y="3150975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aveat"/>
                <a:ea typeface="Caveat"/>
                <a:cs typeface="Caveat"/>
                <a:sym typeface="Caveat"/>
              </a:rPr>
              <a:t>I want the students to have fun as well. </a:t>
            </a: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975500" y="3991025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aveat"/>
                <a:ea typeface="Caveat"/>
                <a:cs typeface="Caveat"/>
                <a:sym typeface="Caveat"/>
              </a:rPr>
              <a:t>Sometimes, it’s just me having fun. </a:t>
            </a:r>
            <a:endParaRPr sz="36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2395500" y="1862100"/>
            <a:ext cx="4353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Hobbies!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1188325" y="318950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I can’t stop reading!!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" y="-321475"/>
            <a:ext cx="7715251" cy="578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2395500" y="1862100"/>
            <a:ext cx="4353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Hobbies!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188325" y="318950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latin typeface="Comic Sans MS"/>
                <a:ea typeface="Comic Sans MS"/>
                <a:cs typeface="Comic Sans MS"/>
                <a:sym typeface="Comic Sans MS"/>
              </a:rPr>
              <a:t>House Full of Books!!!!</a:t>
            </a:r>
            <a:endParaRPr sz="5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642939" y="642938"/>
            <a:ext cx="5143501" cy="38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37341" y="618800"/>
            <a:ext cx="5207872" cy="390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979896" y="607326"/>
            <a:ext cx="5184204" cy="388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321627" y="629638"/>
            <a:ext cx="5178973" cy="388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643436" y="642938"/>
            <a:ext cx="5143501" cy="385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2395500" y="1862100"/>
            <a:ext cx="43530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100">
                <a:latin typeface="Comic Sans MS"/>
                <a:ea typeface="Comic Sans MS"/>
                <a:cs typeface="Comic Sans MS"/>
                <a:sym typeface="Comic Sans MS"/>
              </a:rPr>
              <a:t>Hobbies!</a:t>
            </a:r>
            <a:endParaRPr sz="8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311700" y="196375"/>
            <a:ext cx="8520600" cy="9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omic Sans MS"/>
                <a:ea typeface="Comic Sans MS"/>
                <a:cs typeface="Comic Sans MS"/>
                <a:sym typeface="Comic Sans MS"/>
              </a:rPr>
              <a:t>About Me! 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1188325" y="3189500"/>
            <a:ext cx="7350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dirty="0">
                <a:latin typeface="Comic Sans MS"/>
                <a:ea typeface="Comic Sans MS"/>
                <a:cs typeface="Comic Sans MS"/>
                <a:sym typeface="Comic Sans MS"/>
              </a:rPr>
              <a:t>House Full of LEGO!!!!</a:t>
            </a:r>
            <a:endParaRPr sz="51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 descr="A group of toys on shelves&#10;&#10;Description automatically generated">
            <a:extLst>
              <a:ext uri="{FF2B5EF4-FFF2-40B4-BE49-F238E27FC236}">
                <a16:creationId xmlns:a16="http://schemas.microsoft.com/office/drawing/2014/main" id="{5BD23930-CF22-3586-A3EF-165A107A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11552" cy="5143500"/>
          </a:xfrm>
          <a:prstGeom prst="rect">
            <a:avLst/>
          </a:prstGeom>
        </p:spPr>
      </p:pic>
      <p:pic>
        <p:nvPicPr>
          <p:cNvPr id="7" name="Picture 6" descr="A shelf with toys on it&#10;&#10;Description automatically generated">
            <a:extLst>
              <a:ext uri="{FF2B5EF4-FFF2-40B4-BE49-F238E27FC236}">
                <a16:creationId xmlns:a16="http://schemas.microsoft.com/office/drawing/2014/main" id="{87A881FC-F199-C588-A776-7BE86F8FE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927" y="0"/>
            <a:ext cx="3857625" cy="5143500"/>
          </a:xfrm>
          <a:prstGeom prst="rect">
            <a:avLst/>
          </a:prstGeom>
        </p:spPr>
      </p:pic>
      <p:pic>
        <p:nvPicPr>
          <p:cNvPr id="11" name="Picture 10" descr="A table with toys on it&#10;&#10;Description automatically generated">
            <a:extLst>
              <a:ext uri="{FF2B5EF4-FFF2-40B4-BE49-F238E27FC236}">
                <a16:creationId xmlns:a16="http://schemas.microsoft.com/office/drawing/2014/main" id="{47D2BF74-900F-B00D-7861-865F32037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25034" cy="4277360"/>
          </a:xfrm>
          <a:prstGeom prst="rect">
            <a:avLst/>
          </a:prstGeom>
        </p:spPr>
      </p:pic>
      <p:pic>
        <p:nvPicPr>
          <p:cNvPr id="13" name="Picture 12" descr="A shelf with toys on it&#10;&#10;Description automatically generated">
            <a:extLst>
              <a:ext uri="{FF2B5EF4-FFF2-40B4-BE49-F238E27FC236}">
                <a16:creationId xmlns:a16="http://schemas.microsoft.com/office/drawing/2014/main" id="{7D88BD3C-CCF4-4123-4AB1-54812D839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6" y="463075"/>
            <a:ext cx="9254805" cy="4680425"/>
          </a:xfrm>
          <a:prstGeom prst="rect">
            <a:avLst/>
          </a:prstGeom>
        </p:spPr>
      </p:pic>
      <p:pic>
        <p:nvPicPr>
          <p:cNvPr id="17" name="Picture 16" descr="A room with a couch and a shelf full of toys&#10;&#10;Description automatically generated">
            <a:extLst>
              <a:ext uri="{FF2B5EF4-FFF2-40B4-BE49-F238E27FC236}">
                <a16:creationId xmlns:a16="http://schemas.microsoft.com/office/drawing/2014/main" id="{AD470808-073A-3F07-8E08-A405A3961E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196" y="0"/>
            <a:ext cx="4769247" cy="5143500"/>
          </a:xfrm>
          <a:prstGeom prst="rect">
            <a:avLst/>
          </a:prstGeom>
        </p:spPr>
      </p:pic>
      <p:pic>
        <p:nvPicPr>
          <p:cNvPr id="19" name="Picture 18" descr="A shelf with toys on it&#10;&#10;Description automatically generated">
            <a:extLst>
              <a:ext uri="{FF2B5EF4-FFF2-40B4-BE49-F238E27FC236}">
                <a16:creationId xmlns:a16="http://schemas.microsoft.com/office/drawing/2014/main" id="{1612BE69-B1F0-025D-62A0-CDBC076B45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8350" y="0"/>
            <a:ext cx="5414129" cy="5147182"/>
          </a:xfrm>
          <a:prstGeom prst="rect">
            <a:avLst/>
          </a:prstGeom>
        </p:spPr>
      </p:pic>
      <p:pic>
        <p:nvPicPr>
          <p:cNvPr id="21" name="Picture 20" descr="A shelf full of toy cars&#10;&#10;Description automatically generated">
            <a:extLst>
              <a:ext uri="{FF2B5EF4-FFF2-40B4-BE49-F238E27FC236}">
                <a16:creationId xmlns:a16="http://schemas.microsoft.com/office/drawing/2014/main" id="{EAC65923-CE44-51CE-D7BF-CE9AFE29A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3488531" cy="5143500"/>
          </a:xfrm>
          <a:prstGeom prst="rect">
            <a:avLst/>
          </a:prstGeom>
        </p:spPr>
      </p:pic>
      <p:pic>
        <p:nvPicPr>
          <p:cNvPr id="23" name="Picture 22" descr="A toy castle on a table&#10;&#10;Description automatically generated">
            <a:extLst>
              <a:ext uri="{FF2B5EF4-FFF2-40B4-BE49-F238E27FC236}">
                <a16:creationId xmlns:a16="http://schemas.microsoft.com/office/drawing/2014/main" id="{AEB6AFA7-312C-C616-06A2-46D398FA2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830" y="23327"/>
            <a:ext cx="8398179" cy="5122014"/>
          </a:xfrm>
          <a:prstGeom prst="rect">
            <a:avLst/>
          </a:prstGeom>
        </p:spPr>
      </p:pic>
      <p:pic>
        <p:nvPicPr>
          <p:cNvPr id="25" name="Picture 24" descr="A shelf with toys on it&#10;&#10;Description automatically generated">
            <a:extLst>
              <a:ext uri="{FF2B5EF4-FFF2-40B4-BE49-F238E27FC236}">
                <a16:creationId xmlns:a16="http://schemas.microsoft.com/office/drawing/2014/main" id="{02A3CC65-3EC8-CD85-D06C-D20C78546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553C853-85E3-5BC4-F8A4-87B7ECD6482F}"/>
              </a:ext>
            </a:extLst>
          </p:cNvPr>
          <p:cNvSpPr txBox="1"/>
          <p:nvPr/>
        </p:nvSpPr>
        <p:spPr>
          <a:xfrm>
            <a:off x="986398" y="2014441"/>
            <a:ext cx="7083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accent5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It’s an obsession</a:t>
            </a:r>
          </a:p>
        </p:txBody>
      </p:sp>
    </p:spTree>
    <p:extLst>
      <p:ext uri="{BB962C8B-B14F-4D97-AF65-F5344CB8AC3E}">
        <p14:creationId xmlns:p14="http://schemas.microsoft.com/office/powerpoint/2010/main" val="23914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142</Words>
  <Application>Microsoft Office PowerPoint</Application>
  <PresentationFormat>On-screen Show (16:9)</PresentationFormat>
  <Paragraphs>38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Caveat</vt:lpstr>
      <vt:lpstr>Britannic Bold</vt:lpstr>
      <vt:lpstr>Comic Sans MS</vt:lpstr>
      <vt:lpstr>Simple Light</vt:lpstr>
      <vt:lpstr>PowerPoint Presentation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  <vt:lpstr>About Me!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Ostrovsky,Maxim,B</dc:creator>
  <cp:lastModifiedBy>Ostrovsky,Maxim,B</cp:lastModifiedBy>
  <cp:revision>1</cp:revision>
  <dcterms:modified xsi:type="dcterms:W3CDTF">2024-08-09T15:13:26Z</dcterms:modified>
</cp:coreProperties>
</file>